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8971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751B762-94AF-2F2F-CB92-A4BFCD436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1CB0120-59D3-4563-8C26-1F003B54F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801" y="1746530"/>
            <a:ext cx="3316222" cy="3923579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oupirer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anté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pou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ette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6473156-AF04-4625-8FE0-FF1EF93CC348}"/>
              </a:ext>
            </a:extLst>
          </p:cNvPr>
          <p:cNvSpPr txBox="1">
            <a:spLocks/>
          </p:cNvSpPr>
          <p:nvPr/>
        </p:nvSpPr>
        <p:spPr>
          <a:xfrm>
            <a:off x="6304380" y="1746530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mo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argot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29F549-12F0-9673-5276-0AA98D456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E7C4DB-E8FA-43AF-A761-3EAAEA69ECB5}"/>
              </a:ext>
            </a:extLst>
          </p:cNvPr>
          <p:cNvSpPr/>
          <p:nvPr/>
        </p:nvSpPr>
        <p:spPr>
          <a:xfrm>
            <a:off x="956404" y="1015802"/>
            <a:ext cx="9804729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39FE205-560B-49F7-B884-EF0203127A96}"/>
              </a:ext>
            </a:extLst>
          </p:cNvPr>
          <p:cNvSpPr txBox="1"/>
          <p:nvPr/>
        </p:nvSpPr>
        <p:spPr>
          <a:xfrm>
            <a:off x="4812029" y="959196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D1FA9FA-DCFB-4E07-86E9-DC54FDF391EB}"/>
              </a:ext>
            </a:extLst>
          </p:cNvPr>
          <p:cNvCxnSpPr>
            <a:cxnSpLocks/>
          </p:cNvCxnSpPr>
          <p:nvPr/>
        </p:nvCxnSpPr>
        <p:spPr>
          <a:xfrm flipH="1">
            <a:off x="3128130" y="1453486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9C49C551-7FEA-4A4B-B482-5C65E55F6FD4}"/>
              </a:ext>
            </a:extLst>
          </p:cNvPr>
          <p:cNvSpPr txBox="1"/>
          <p:nvPr/>
        </p:nvSpPr>
        <p:spPr>
          <a:xfrm>
            <a:off x="2105564" y="2315970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C2D19B4-4172-4D13-900E-1847EE8F12B3}"/>
              </a:ext>
            </a:extLst>
          </p:cNvPr>
          <p:cNvSpPr txBox="1"/>
          <p:nvPr/>
        </p:nvSpPr>
        <p:spPr>
          <a:xfrm>
            <a:off x="758952" y="2929048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55F7985-A95D-7DE1-412B-B4928B39F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8E99532-1493-4DA8-BD91-BADA6900AC66}"/>
              </a:ext>
            </a:extLst>
          </p:cNvPr>
          <p:cNvSpPr txBox="1">
            <a:spLocks/>
          </p:cNvSpPr>
          <p:nvPr/>
        </p:nvSpPr>
        <p:spPr>
          <a:xfrm>
            <a:off x="4437889" y="1281464"/>
            <a:ext cx="3316222" cy="5006794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cr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1571A98-F019-0F18-A716-E5FB7EB80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BCD405-E426-426F-93B5-15AB205BA087}"/>
              </a:ext>
            </a:extLst>
          </p:cNvPr>
          <p:cNvSpPr/>
          <p:nvPr/>
        </p:nvSpPr>
        <p:spPr>
          <a:xfrm>
            <a:off x="999068" y="1113724"/>
            <a:ext cx="9897532" cy="53548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34E527-6B15-4EB2-8026-AC3B1AE03046}"/>
              </a:ext>
            </a:extLst>
          </p:cNvPr>
          <p:cNvSpPr txBox="1"/>
          <p:nvPr/>
        </p:nvSpPr>
        <p:spPr>
          <a:xfrm>
            <a:off x="5138261" y="1057118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198EE12-E2A9-47E0-9FF6-A617573F80D0}"/>
              </a:ext>
            </a:extLst>
          </p:cNvPr>
          <p:cNvCxnSpPr>
            <a:cxnSpLocks/>
          </p:cNvCxnSpPr>
          <p:nvPr/>
        </p:nvCxnSpPr>
        <p:spPr>
          <a:xfrm flipH="1">
            <a:off x="3454362" y="1551408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E52B958-6E8F-44EB-BED5-479E35AD982C}"/>
              </a:ext>
            </a:extLst>
          </p:cNvPr>
          <p:cNvSpPr txBox="1"/>
          <p:nvPr/>
        </p:nvSpPr>
        <p:spPr>
          <a:xfrm>
            <a:off x="2431796" y="2378123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65A6C04-36CF-462A-991B-17BBA6BF638F}"/>
              </a:ext>
            </a:extLst>
          </p:cNvPr>
          <p:cNvSpPr txBox="1"/>
          <p:nvPr/>
        </p:nvSpPr>
        <p:spPr>
          <a:xfrm>
            <a:off x="6002099" y="258727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z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C6636A8-F834-49A3-A207-7AA2F546DE6A}"/>
              </a:ext>
            </a:extLst>
          </p:cNvPr>
          <p:cNvSpPr txBox="1"/>
          <p:nvPr/>
        </p:nvSpPr>
        <p:spPr>
          <a:xfrm>
            <a:off x="1085184" y="3026970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B917723-AEC8-48DB-B080-2A04574F1E77}"/>
              </a:ext>
            </a:extLst>
          </p:cNvPr>
          <p:cNvCxnSpPr>
            <a:cxnSpLocks/>
          </p:cNvCxnSpPr>
          <p:nvPr/>
        </p:nvCxnSpPr>
        <p:spPr>
          <a:xfrm>
            <a:off x="6482159" y="1641893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D9BBE-E70E-45F1-9EBA-131D980DF286}"/>
              </a:ext>
            </a:extLst>
          </p:cNvPr>
          <p:cNvSpPr txBox="1"/>
          <p:nvPr/>
        </p:nvSpPr>
        <p:spPr>
          <a:xfrm>
            <a:off x="4798456" y="3359837"/>
            <a:ext cx="3367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deux voyelles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n… 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001796D-9F54-303E-1AB4-BDBC480E7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149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163</Words>
  <Application>Microsoft Office PowerPoint</Application>
  <PresentationFormat>Grand écran</PresentationFormat>
  <Paragraphs>61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La règle :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2022-08-06T14:21:04Z</dcterms:modified>
</cp:coreProperties>
</file>